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30275213" cy="428117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83" userDrawn="1">
          <p15:clr>
            <a:srgbClr val="A4A3A4"/>
          </p15:clr>
        </p15:guide>
        <p15:guide id="3" orient="horz" pos="26026" userDrawn="1">
          <p15:clr>
            <a:srgbClr val="A4A3A4"/>
          </p15:clr>
        </p15:guide>
        <p15:guide id="4" pos="9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Vallejo" initials="A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5AC"/>
    <a:srgbClr val="3F66B0"/>
    <a:srgbClr val="B0CE39"/>
    <a:srgbClr val="AAD81B"/>
    <a:srgbClr val="009DCA"/>
    <a:srgbClr val="00A2C8"/>
    <a:srgbClr val="558ED5"/>
    <a:srgbClr val="49B6DD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 autoAdjust="0"/>
    <p:restoredTop sz="96272" autoAdjust="0"/>
  </p:normalViewPr>
  <p:slideViewPr>
    <p:cSldViewPr snapToGrid="0" snapToObjects="1" showGuides="1">
      <p:cViewPr varScale="1">
        <p:scale>
          <a:sx n="23" d="100"/>
          <a:sy n="23" d="100"/>
        </p:scale>
        <p:origin x="1056" y="36"/>
      </p:cViewPr>
      <p:guideLst>
        <p:guide orient="horz" pos="18383"/>
        <p:guide orient="horz" pos="26026"/>
        <p:guide pos="9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5" d="100"/>
          <a:sy n="105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FF44D-F2CF-194B-93F8-633D9FA80553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026A0-34E3-C740-826D-5AC8AD013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7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EEBDD-65DE-4C72-8445-FECFB13F78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152" y="7062991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I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A8BBAA5-B32A-432F-8FEB-D5A889DE1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151" y="9310680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1F9B9DE-E5EB-424B-804A-21F4E0E38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152" y="11365468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I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F7E7333-278B-47BD-BDF5-AF516F14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7151" y="13973424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I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E5745C0-5780-4CE6-98CD-5B8EA472EF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7150" y="16221113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48C4580-737D-4F1D-8348-3B898457F7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151" y="18275901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I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9F92B7-FAFA-420B-BDF9-91D1C3157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tretch>
            <a:fillRect/>
          </a:stretch>
        </p:blipFill>
        <p:spPr>
          <a:xfrm rot="295101">
            <a:off x="10981697" y="33312731"/>
            <a:ext cx="10024658" cy="6152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CB031B-A487-4027-A598-82B17444D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767996" flipH="1">
            <a:off x="21234778" y="33884740"/>
            <a:ext cx="7868117" cy="4828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9A467C-4720-4CAF-A26D-9F376286D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95851" flipH="1" flipV="1">
            <a:off x="1751833" y="33540040"/>
            <a:ext cx="9283899" cy="56976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983DB-F103-40FE-BFF1-1C1CCC458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2158"/>
            <a:ext cx="30275212" cy="428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8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C329F-070C-4017-AF87-0F862C209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2867" y="19726034"/>
            <a:ext cx="20013613" cy="2005013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4EBA5A9-C7AF-4A74-B523-D7C83FC075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152" y="7062991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IE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B5825BE-A532-4FA9-BC37-AE9435A793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151" y="9310680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5E629E6-5BB8-4C23-A1D7-540CF002F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152" y="11365468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IE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A68B672-D25D-441F-AB4F-220751181B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1813" y="13775531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8E4CB-1275-4FC3-AFB0-2410C1B20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1812" y="16023220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EC09B3-A34C-4B29-A07A-C7FFBD5D1F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1813" y="18078008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CDE037-6DD6-411F-A5E1-36D28772C2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2158"/>
            <a:ext cx="30275212" cy="428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5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1E1A6B6-CB81-47BD-8B07-FD33A6E706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152" y="7062991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IE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AB1C41D-C3F1-4904-A5BA-9EC01032CC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151" y="9310680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E5E8197-740B-4A5A-B824-B794AB652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152" y="11365468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IE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70302E-C754-4B7D-8134-C28AC4D9F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7153" y="13973424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IE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F39367-6103-4354-A957-3361D207D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7152" y="16221113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B35C8-CBE7-4186-A97D-542ED60D12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153" y="18275901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9E0DD2-70F9-4418-8A1A-39FF97643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2158"/>
            <a:ext cx="30275212" cy="428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747BD-4003-4885-A9E1-903A69220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30275212" cy="42831149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7715F26-C0D9-4E5E-AE34-C6E218E72B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152" y="7062991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IE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F619902-3D0D-4CB7-9FEA-1EFC4679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151" y="9310680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88899F0-C3F4-42CD-8F3F-84A0E36A93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7152" y="11365468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IE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9C00F58-1396-412A-815C-BF02BDFF0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7153" y="13973424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A1D4A-AE65-4B2D-A808-4DAC0A26C3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7152" y="16221113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B4A8243-A8C9-4295-AB16-585168693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153" y="18275901"/>
            <a:ext cx="18507075" cy="169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915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80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60EF3D-FCF0-4030-AF13-E50EC6BC4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76DCF-C1E4-4ED5-9E93-4A3C09498D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FF294-8F1B-4E83-B738-39E068E20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36A9D-8C2B-4678-BC56-733E86BD2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4EB90D-3F1B-4463-B6CA-238482E32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A1299F-1D23-4FE7-9F80-24844480F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17F50-DCA4-45A4-8FCB-A0BEDB2F4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8" y="21331463"/>
            <a:ext cx="13226370" cy="835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AEF42B-2446-4F60-89DA-94C0E0CEC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520" y="21405850"/>
            <a:ext cx="12417018" cy="82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FA8C1C-C891-4DD6-B652-A6F734B63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567E1-BD80-45B7-8126-AA89D184F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69844-4382-4809-B35A-56A2311C0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0CB60-8730-4D37-BF6B-7B10499D9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029288-2099-4203-A454-2DF6D9D528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B2D20-21C9-4B6C-98C2-E948031338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92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F3DB58-B236-434F-9A7D-1BBBD87E8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D84CE-1EA0-48C9-93A9-2D5C6E53F9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7F233-B234-4580-82EE-B0A658E23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87B1F-7559-45E3-9B89-EB3D36854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E650B2-4CDA-4490-AAB1-8515A55F5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FCCFB2-EBD9-4FB8-8805-998003CF1E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12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0C719D-59CB-4534-8464-A9ED5CACB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F3395-818E-474C-B164-EA1D1F8EEE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6A222-411A-41D5-8725-79C0699DA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CB71F-E12F-435E-859F-DA3487827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2DC1B6-5908-43B7-A282-BCA1F0258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383A28-AE4A-42AB-8199-9F9570C49E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4909167"/>
      </p:ext>
    </p:extLst>
  </p:cSld>
  <p:clrMapOvr>
    <a:masterClrMapping/>
  </p:clrMapOvr>
</p:sld>
</file>

<file path=ppt/theme/theme1.xml><?xml version="1.0" encoding="utf-8"?>
<a:theme xmlns:a="http://schemas.openxmlformats.org/drawingml/2006/main" name="ASSEMBLE+">
  <a:themeElements>
    <a:clrScheme name="ASSEMBLE+">
      <a:dk1>
        <a:srgbClr val="3F3F3F"/>
      </a:dk1>
      <a:lt1>
        <a:srgbClr val="FFFFFF"/>
      </a:lt1>
      <a:dk2>
        <a:srgbClr val="00AEEF"/>
      </a:dk2>
      <a:lt2>
        <a:srgbClr val="D1D3D4"/>
      </a:lt2>
      <a:accent1>
        <a:srgbClr val="F7941E"/>
      </a:accent1>
      <a:accent2>
        <a:srgbClr val="3F66B0"/>
      </a:accent2>
      <a:accent3>
        <a:srgbClr val="33CCCC"/>
      </a:accent3>
      <a:accent4>
        <a:srgbClr val="6699FF"/>
      </a:accent4>
      <a:accent5>
        <a:srgbClr val="FF3300"/>
      </a:accent5>
      <a:accent6>
        <a:srgbClr val="FF0066"/>
      </a:accent6>
      <a:hlink>
        <a:srgbClr val="F7941E"/>
      </a:hlink>
      <a:folHlink>
        <a:srgbClr val="F794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ASSEMBLE+</vt:lpstr>
      <vt:lpstr>PowerPoint Presentation</vt:lpstr>
      <vt:lpstr>PowerPoint Presentation</vt:lpstr>
      <vt:lpstr>PowerPoint Presentation</vt:lpstr>
      <vt:lpstr>PowerPoint Presentation</vt:lpstr>
    </vt:vector>
  </TitlesOfParts>
  <Company>AquaTT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Williams</dc:creator>
  <cp:lastModifiedBy>Eva  Greene</cp:lastModifiedBy>
  <cp:revision>122</cp:revision>
  <dcterms:created xsi:type="dcterms:W3CDTF">2017-06-29T14:51:19Z</dcterms:created>
  <dcterms:modified xsi:type="dcterms:W3CDTF">2022-04-07T09:10:51Z</dcterms:modified>
</cp:coreProperties>
</file>